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12"/>
  </p:normalViewPr>
  <p:slideViewPr>
    <p:cSldViewPr snapToGrid="0" snapToObjects="1">
      <p:cViewPr varScale="1">
        <p:scale>
          <a:sx n="112" d="100"/>
          <a:sy n="112" d="100"/>
        </p:scale>
        <p:origin x="2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34FB-1093-6E4B-B868-A98172D1C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98897-2046-FC44-A63A-1E717F01E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9BE56-1215-2344-8D90-C5FB9B841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CB07-BF2A-7642-A6BB-5D78EC3D3055}" type="datetimeFigureOut">
              <a:rPr lang="en-US" smtClean="0"/>
              <a:t>9/2/18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20610-70A3-B049-9657-47CBCE55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5FD1C-819F-604B-822F-6EC6A3FAF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2E37-0095-3D46-96BB-693F3C9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3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B813C-F6DF-1640-9A05-D61B44B6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B9452-3168-B743-9F32-9B7A31A21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ECD32-3E57-804B-8C42-87FE58F04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CB07-BF2A-7642-A6BB-5D78EC3D3055}" type="datetimeFigureOut">
              <a:rPr lang="en-US" smtClean="0"/>
              <a:t>9/2/18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643BA-708D-BF4E-BFFC-C11BD4817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FFD8E-B23B-A449-B23F-B8B65D09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2E37-0095-3D46-96BB-693F3C9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3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5B0DB9-CB08-7744-815D-7024027FD5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E89CA-2EA0-EE4D-8A80-8AAA886B2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A87DF-AA1E-8D43-8A24-7ECF89FC5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CB07-BF2A-7642-A6BB-5D78EC3D3055}" type="datetimeFigureOut">
              <a:rPr lang="en-US" smtClean="0"/>
              <a:t>9/2/18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D77AD-9732-8145-9E2B-008AC6F15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2EF00-B993-EB40-A37F-737344D0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2E37-0095-3D46-96BB-693F3C9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5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38A36-02BC-A44C-8933-4FB3B6DF6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C35EC-8710-B648-854F-58F1BCDC4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B2B06-020F-BA44-A614-9542AC73D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CB07-BF2A-7642-A6BB-5D78EC3D3055}" type="datetimeFigureOut">
              <a:rPr lang="en-US" smtClean="0"/>
              <a:t>9/2/18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23FBA-1960-3B4E-93B2-996CC1E7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E8F04-4767-C346-963F-D43121D2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2E37-0095-3D46-96BB-693F3C9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8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D836-4F81-024F-9C99-CA967F3C8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17B74-4EF0-C84C-AE2E-DDE2EB8DA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D0BBA-F96F-2D45-97C1-1EB5ADDC3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CB07-BF2A-7642-A6BB-5D78EC3D3055}" type="datetimeFigureOut">
              <a:rPr lang="en-US" smtClean="0"/>
              <a:t>9/2/18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E8233-706F-2E4F-9EBB-52C02D695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B6E67-DF11-D04A-9E58-91ABCC90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2E37-0095-3D46-96BB-693F3C9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4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26A87-C90D-B14B-88DE-CBBDC0EBC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9BA46-9491-3241-8049-75C08A211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33579-BF2A-F04D-9C30-C3E6AAEF5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5AC2E-EE4D-0A4F-9059-4891D410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CB07-BF2A-7642-A6BB-5D78EC3D3055}" type="datetimeFigureOut">
              <a:rPr lang="en-US" smtClean="0"/>
              <a:t>9/2/18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6275F-992D-A942-9396-ED4D8870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1EA0C-B699-C446-883F-D8B626F9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2E37-0095-3D46-96BB-693F3C9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1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DD3AE-8EEB-CF49-B25C-F93F9E39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54EEB-C4E6-B542-BF59-2E230B607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CD263-2993-C146-9C47-95A627E85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34CA4-25E2-9C45-B2E3-53C6C01FDE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B9FFE2-1B32-B644-9199-D8B9FB7B3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F862D-C363-6744-B9C2-2E171DC6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CB07-BF2A-7642-A6BB-5D78EC3D3055}" type="datetimeFigureOut">
              <a:rPr lang="en-US" smtClean="0"/>
              <a:t>9/2/18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40D30-F7C2-1841-B942-87CC51A5F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FF5A2F-4762-1542-A875-5B1A3C510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2E37-0095-3D46-96BB-693F3C9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712F9-D93B-CB47-A58D-A574B181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AD50A0-9A21-1045-BB4F-68F6C6FA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CB07-BF2A-7642-A6BB-5D78EC3D3055}" type="datetimeFigureOut">
              <a:rPr lang="en-US" smtClean="0"/>
              <a:t>9/2/18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CAD5F-9621-DA47-81AD-2DF8FE9A4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8448B-DC3D-F340-87E9-038DB74A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2E37-0095-3D46-96BB-693F3C9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2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FAD11-6E9D-0B4E-B21F-F99E676B9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CB07-BF2A-7642-A6BB-5D78EC3D3055}" type="datetimeFigureOut">
              <a:rPr lang="en-US" smtClean="0"/>
              <a:t>9/2/18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EA8F1C-D5B9-EE4E-9C27-BF00DF91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B7CFD-81B9-5742-93D6-76751A0B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2E37-0095-3D46-96BB-693F3C9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2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762D-F181-1A45-90F9-4B7C51E0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6E993-8749-8543-A700-0A4C3AF0D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A14F7-5ECF-734F-9FF8-2E7258BD3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A102E-07F7-7E49-B64C-48F78BA7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CB07-BF2A-7642-A6BB-5D78EC3D3055}" type="datetimeFigureOut">
              <a:rPr lang="en-US" smtClean="0"/>
              <a:t>9/2/18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7219E-29FD-734A-B4D2-A98235A7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9C5DB-3B45-7E4D-915B-ED5D2EAB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2E37-0095-3D46-96BB-693F3C9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4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E4BE8-EBB1-8643-B1B8-1201CDF6E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255FC9-3421-2447-B72B-279844CEA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1ADA5-224E-DE4B-92F3-5BDF8637F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50551-415F-4046-A4C3-5A5779DB6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CB07-BF2A-7642-A6BB-5D78EC3D3055}" type="datetimeFigureOut">
              <a:rPr lang="en-US" smtClean="0"/>
              <a:t>9/2/18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0972F-4E3E-854A-BB54-C0B81733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61C40-C9F5-A04A-A963-29DAD8A0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2E37-0095-3D46-96BB-693F3C9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776E1-CB9A-DB4A-87AD-919FB3905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051D5-58D0-9C41-A591-9C48A9480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8B875-8B04-1F47-A248-16B71F142F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2CB07-BF2A-7642-A6BB-5D78EC3D3055}" type="datetimeFigureOut">
              <a:rPr lang="en-US" smtClean="0"/>
              <a:t>9/2/18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B9D23-1E35-354E-AE6D-09EE48CC8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76F7A-D54A-9446-B809-4FB80D27F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42E37-0095-3D46-96BB-693F3C9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7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5E972D1-AC95-814C-8EBB-2BC4D8978AD7}"/>
              </a:ext>
            </a:extLst>
          </p:cNvPr>
          <p:cNvGrpSpPr/>
          <p:nvPr/>
        </p:nvGrpSpPr>
        <p:grpSpPr>
          <a:xfrm>
            <a:off x="1840230" y="891540"/>
            <a:ext cx="9212580" cy="4720590"/>
            <a:chOff x="1840230" y="891540"/>
            <a:chExt cx="9212580" cy="472059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669A4FB-5C0D-1247-B2F3-951F9A699BF6}"/>
                </a:ext>
              </a:extLst>
            </p:cNvPr>
            <p:cNvCxnSpPr/>
            <p:nvPr/>
          </p:nvCxnSpPr>
          <p:spPr>
            <a:xfrm>
              <a:off x="1851660" y="891540"/>
              <a:ext cx="0" cy="472059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0E1D81E-2D43-804A-A177-641FAD224C69}"/>
                </a:ext>
              </a:extLst>
            </p:cNvPr>
            <p:cNvCxnSpPr/>
            <p:nvPr/>
          </p:nvCxnSpPr>
          <p:spPr>
            <a:xfrm>
              <a:off x="1840230" y="5589270"/>
              <a:ext cx="92125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B652D2-9D3C-2341-9E8F-E832C19090EF}"/>
              </a:ext>
            </a:extLst>
          </p:cNvPr>
          <p:cNvCxnSpPr/>
          <p:nvPr/>
        </p:nvCxnSpPr>
        <p:spPr>
          <a:xfrm>
            <a:off x="1851660" y="1805940"/>
            <a:ext cx="477774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82D330C-B5BD-D146-A069-FAB27B8EC751}"/>
              </a:ext>
            </a:extLst>
          </p:cNvPr>
          <p:cNvCxnSpPr/>
          <p:nvPr/>
        </p:nvCxnSpPr>
        <p:spPr>
          <a:xfrm flipV="1">
            <a:off x="6629400" y="251460"/>
            <a:ext cx="0" cy="533781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139BA04-42D2-4C43-BF30-5FF8FE4302D5}"/>
              </a:ext>
            </a:extLst>
          </p:cNvPr>
          <p:cNvCxnSpPr/>
          <p:nvPr/>
        </p:nvCxnSpPr>
        <p:spPr>
          <a:xfrm>
            <a:off x="1851660" y="6217920"/>
            <a:ext cx="47777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34B79E-1A94-3D4B-85BD-E70D0D76F81B}"/>
              </a:ext>
            </a:extLst>
          </p:cNvPr>
          <p:cNvCxnSpPr/>
          <p:nvPr/>
        </p:nvCxnSpPr>
        <p:spPr>
          <a:xfrm>
            <a:off x="6629400" y="6229350"/>
            <a:ext cx="442341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>
            <a:extLst>
              <a:ext uri="{FF2B5EF4-FFF2-40B4-BE49-F238E27FC236}">
                <a16:creationId xmlns:a16="http://schemas.microsoft.com/office/drawing/2014/main" id="{12EEC678-949A-AB43-A331-0ED4169CD4EE}"/>
              </a:ext>
            </a:extLst>
          </p:cNvPr>
          <p:cNvSpPr/>
          <p:nvPr/>
        </p:nvSpPr>
        <p:spPr>
          <a:xfrm>
            <a:off x="1863090" y="1817370"/>
            <a:ext cx="9029700" cy="3806190"/>
          </a:xfrm>
          <a:custGeom>
            <a:avLst/>
            <a:gdLst>
              <a:gd name="connsiteX0" fmla="*/ 0 w 9029700"/>
              <a:gd name="connsiteY0" fmla="*/ 3806190 h 3806190"/>
              <a:gd name="connsiteX1" fmla="*/ 4754880 w 9029700"/>
              <a:gd name="connsiteY1" fmla="*/ 0 h 3806190"/>
              <a:gd name="connsiteX2" fmla="*/ 5737860 w 9029700"/>
              <a:gd name="connsiteY2" fmla="*/ 1188720 h 3806190"/>
              <a:gd name="connsiteX3" fmla="*/ 9029700 w 9029700"/>
              <a:gd name="connsiteY3" fmla="*/ 1188720 h 3806190"/>
              <a:gd name="connsiteX0" fmla="*/ 0 w 9029700"/>
              <a:gd name="connsiteY0" fmla="*/ 3806190 h 3806190"/>
              <a:gd name="connsiteX1" fmla="*/ 4754880 w 9029700"/>
              <a:gd name="connsiteY1" fmla="*/ 0 h 3806190"/>
              <a:gd name="connsiteX2" fmla="*/ 5737860 w 9029700"/>
              <a:gd name="connsiteY2" fmla="*/ 1188720 h 3806190"/>
              <a:gd name="connsiteX3" fmla="*/ 9029700 w 9029700"/>
              <a:gd name="connsiteY3" fmla="*/ 1188720 h 3806190"/>
              <a:gd name="connsiteX0" fmla="*/ 0 w 9029700"/>
              <a:gd name="connsiteY0" fmla="*/ 3806190 h 3806190"/>
              <a:gd name="connsiteX1" fmla="*/ 4754880 w 9029700"/>
              <a:gd name="connsiteY1" fmla="*/ 0 h 3806190"/>
              <a:gd name="connsiteX2" fmla="*/ 5737860 w 9029700"/>
              <a:gd name="connsiteY2" fmla="*/ 1188720 h 3806190"/>
              <a:gd name="connsiteX3" fmla="*/ 9029700 w 9029700"/>
              <a:gd name="connsiteY3" fmla="*/ 1188720 h 3806190"/>
              <a:gd name="connsiteX0" fmla="*/ 0 w 9029700"/>
              <a:gd name="connsiteY0" fmla="*/ 3806190 h 3806190"/>
              <a:gd name="connsiteX1" fmla="*/ 4754880 w 9029700"/>
              <a:gd name="connsiteY1" fmla="*/ 0 h 3806190"/>
              <a:gd name="connsiteX2" fmla="*/ 5737860 w 9029700"/>
              <a:gd name="connsiteY2" fmla="*/ 1188720 h 3806190"/>
              <a:gd name="connsiteX3" fmla="*/ 9029700 w 9029700"/>
              <a:gd name="connsiteY3" fmla="*/ 1188720 h 3806190"/>
              <a:gd name="connsiteX0" fmla="*/ 0 w 9029700"/>
              <a:gd name="connsiteY0" fmla="*/ 3806190 h 3806190"/>
              <a:gd name="connsiteX1" fmla="*/ 4754880 w 9029700"/>
              <a:gd name="connsiteY1" fmla="*/ 0 h 3806190"/>
              <a:gd name="connsiteX2" fmla="*/ 5737860 w 9029700"/>
              <a:gd name="connsiteY2" fmla="*/ 1188720 h 3806190"/>
              <a:gd name="connsiteX3" fmla="*/ 9029700 w 9029700"/>
              <a:gd name="connsiteY3" fmla="*/ 1188720 h 3806190"/>
              <a:gd name="connsiteX0" fmla="*/ 0 w 9029700"/>
              <a:gd name="connsiteY0" fmla="*/ 3806190 h 3806190"/>
              <a:gd name="connsiteX1" fmla="*/ 4754880 w 9029700"/>
              <a:gd name="connsiteY1" fmla="*/ 0 h 3806190"/>
              <a:gd name="connsiteX2" fmla="*/ 5737860 w 9029700"/>
              <a:gd name="connsiteY2" fmla="*/ 1188720 h 3806190"/>
              <a:gd name="connsiteX3" fmla="*/ 9029700 w 9029700"/>
              <a:gd name="connsiteY3" fmla="*/ 1188720 h 3806190"/>
              <a:gd name="connsiteX0" fmla="*/ 0 w 9029700"/>
              <a:gd name="connsiteY0" fmla="*/ 3806190 h 3806190"/>
              <a:gd name="connsiteX1" fmla="*/ 4754880 w 9029700"/>
              <a:gd name="connsiteY1" fmla="*/ 0 h 3806190"/>
              <a:gd name="connsiteX2" fmla="*/ 5737860 w 9029700"/>
              <a:gd name="connsiteY2" fmla="*/ 1188720 h 3806190"/>
              <a:gd name="connsiteX3" fmla="*/ 9029700 w 9029700"/>
              <a:gd name="connsiteY3" fmla="*/ 1188720 h 3806190"/>
              <a:gd name="connsiteX0" fmla="*/ 0 w 9029700"/>
              <a:gd name="connsiteY0" fmla="*/ 3806190 h 3806190"/>
              <a:gd name="connsiteX1" fmla="*/ 4754880 w 9029700"/>
              <a:gd name="connsiteY1" fmla="*/ 0 h 3806190"/>
              <a:gd name="connsiteX2" fmla="*/ 5737860 w 9029700"/>
              <a:gd name="connsiteY2" fmla="*/ 1188720 h 3806190"/>
              <a:gd name="connsiteX3" fmla="*/ 9029700 w 9029700"/>
              <a:gd name="connsiteY3" fmla="*/ 1188720 h 3806190"/>
              <a:gd name="connsiteX0" fmla="*/ 0 w 9029700"/>
              <a:gd name="connsiteY0" fmla="*/ 3806190 h 3806190"/>
              <a:gd name="connsiteX1" fmla="*/ 4754880 w 9029700"/>
              <a:gd name="connsiteY1" fmla="*/ 0 h 3806190"/>
              <a:gd name="connsiteX2" fmla="*/ 5737860 w 9029700"/>
              <a:gd name="connsiteY2" fmla="*/ 1188720 h 3806190"/>
              <a:gd name="connsiteX3" fmla="*/ 9029700 w 9029700"/>
              <a:gd name="connsiteY3" fmla="*/ 1188720 h 3806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29700" h="3806190">
                <a:moveTo>
                  <a:pt x="0" y="3806190"/>
                </a:moveTo>
                <a:lnTo>
                  <a:pt x="4754880" y="0"/>
                </a:lnTo>
                <a:cubicBezTo>
                  <a:pt x="4968240" y="567690"/>
                  <a:pt x="4850130" y="1158240"/>
                  <a:pt x="5737860" y="1188720"/>
                </a:cubicBezTo>
                <a:lnTo>
                  <a:pt x="9029700" y="118872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A8FD9C-A64D-2C44-A3A6-72E3A87F5054}"/>
              </a:ext>
            </a:extLst>
          </p:cNvPr>
          <p:cNvSpPr txBox="1"/>
          <p:nvPr/>
        </p:nvSpPr>
        <p:spPr>
          <a:xfrm>
            <a:off x="11109959" y="5274022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/>
              <a:t>F</a:t>
            </a:r>
            <a:endParaRPr lang="en-US" sz="20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7DBA64F-A6BD-5B44-B1C8-01621EB55A6C}"/>
                  </a:ext>
                </a:extLst>
              </p:cNvPr>
              <p:cNvSpPr txBox="1"/>
              <p:nvPr/>
            </p:nvSpPr>
            <p:spPr>
              <a:xfrm>
                <a:off x="1569719" y="161717"/>
                <a:ext cx="67890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US" sz="4800" i="1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7DBA64F-A6BD-5B44-B1C8-01621EB55A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719" y="161717"/>
                <a:ext cx="678904" cy="830997"/>
              </a:xfrm>
              <a:prstGeom prst="rect">
                <a:avLst/>
              </a:prstGeom>
              <a:blipFill>
                <a:blip r:embed="rId2"/>
                <a:stretch>
                  <a:fillRect l="-5556" r="-1852"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A5766DC-EB79-B04A-8EEF-94FB9E79CB91}"/>
                  </a:ext>
                </a:extLst>
              </p:cNvPr>
              <p:cNvSpPr txBox="1"/>
              <p:nvPr/>
            </p:nvSpPr>
            <p:spPr>
              <a:xfrm>
                <a:off x="522899" y="1398937"/>
                <a:ext cx="1254382" cy="814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4800" i="1" baseline="-25000" dirty="0"/>
                  <a:t>max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A5766DC-EB79-B04A-8EEF-94FB9E79C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99" y="1398937"/>
                <a:ext cx="1254382" cy="814005"/>
              </a:xfrm>
              <a:prstGeom prst="rect">
                <a:avLst/>
              </a:prstGeom>
              <a:blipFill>
                <a:blip r:embed="rId3"/>
                <a:stretch>
                  <a:fillRect l="-8000" r="-11000" b="-3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1A7918F-19FC-5A4E-AD22-610FC7F5A7A4}"/>
              </a:ext>
            </a:extLst>
          </p:cNvPr>
          <p:cNvSpPr txBox="1"/>
          <p:nvPr/>
        </p:nvSpPr>
        <p:spPr>
          <a:xfrm>
            <a:off x="3427424" y="5906184"/>
            <a:ext cx="122995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/>
              <a:t>Static</a:t>
            </a:r>
            <a:endParaRPr lang="en-US" sz="2000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B34801-C36E-5A49-A9A5-B5B7979631F8}"/>
              </a:ext>
            </a:extLst>
          </p:cNvPr>
          <p:cNvSpPr txBox="1"/>
          <p:nvPr/>
        </p:nvSpPr>
        <p:spPr>
          <a:xfrm>
            <a:off x="-4255111" y="6538346"/>
            <a:ext cx="122995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/>
              <a:t>Static</a:t>
            </a:r>
            <a:endParaRPr lang="en-US" sz="2000" i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FDAF15-AD46-8E4A-AF95-8CE447892D0C}"/>
              </a:ext>
            </a:extLst>
          </p:cNvPr>
          <p:cNvSpPr txBox="1"/>
          <p:nvPr/>
        </p:nvSpPr>
        <p:spPr>
          <a:xfrm>
            <a:off x="8100681" y="5920353"/>
            <a:ext cx="143892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/>
              <a:t>Kinetic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43398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Albright</dc:creator>
  <cp:lastModifiedBy>James Albright</cp:lastModifiedBy>
  <cp:revision>3</cp:revision>
  <dcterms:created xsi:type="dcterms:W3CDTF">2018-09-02T18:05:31Z</dcterms:created>
  <dcterms:modified xsi:type="dcterms:W3CDTF">2018-09-02T18:19:47Z</dcterms:modified>
</cp:coreProperties>
</file>