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56" r:id="rId2"/>
  </p:sldIdLst>
  <p:sldSz cx="13716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29"/>
    <p:restoredTop sz="94683"/>
  </p:normalViewPr>
  <p:slideViewPr>
    <p:cSldViewPr snapToGrid="0" snapToObjects="1">
      <p:cViewPr varScale="1">
        <p:scale>
          <a:sx n="144" d="100"/>
          <a:sy n="144" d="100"/>
        </p:scale>
        <p:origin x="11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496484"/>
            <a:ext cx="11658600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4802717"/>
            <a:ext cx="10287000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87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434167"/>
            <a:ext cx="11830050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4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486834"/>
            <a:ext cx="2957513" cy="77491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486834"/>
            <a:ext cx="8701088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83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03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2434167"/>
            <a:ext cx="1183005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7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2279653"/>
            <a:ext cx="11830050" cy="3803649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6119286"/>
            <a:ext cx="11830050" cy="2000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434167"/>
            <a:ext cx="58293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2434167"/>
            <a:ext cx="5829300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4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2241551"/>
            <a:ext cx="5802510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3340100"/>
            <a:ext cx="5802510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2241551"/>
            <a:ext cx="5831087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3340100"/>
            <a:ext cx="5831087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2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5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609600"/>
            <a:ext cx="4423767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1316569"/>
            <a:ext cx="6943725" cy="64981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2743200"/>
            <a:ext cx="4423767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7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609600"/>
            <a:ext cx="4423767" cy="21336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1316569"/>
            <a:ext cx="6943725" cy="649816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2743200"/>
            <a:ext cx="4423767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25C9E20F-99D4-1943-8103-A5D8E464FE49}" type="datetimeFigureOut">
              <a:rPr lang="en-US" smtClean="0"/>
              <a:t>4/21/19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5" y="8475136"/>
            <a:ext cx="462915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8475136"/>
            <a:ext cx="3086100" cy="486833"/>
          </a:xfrm>
          <a:prstGeom prst="rect">
            <a:avLst/>
          </a:prstGeom>
        </p:spPr>
        <p:txBody>
          <a:bodyPr/>
          <a:lstStyle/>
          <a:p>
            <a:fld id="{DF008612-CC77-6B48-ACE4-1BFDBB604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61F70CD-3DB6-B54B-827E-CC757D163B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418132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3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C4339D-381A-F741-B402-4F0ADE74EC43}"/>
              </a:ext>
            </a:extLst>
          </p:cNvPr>
          <p:cNvCxnSpPr>
            <a:cxnSpLocks/>
          </p:cNvCxnSpPr>
          <p:nvPr/>
        </p:nvCxnSpPr>
        <p:spPr>
          <a:xfrm rot="2700000">
            <a:off x="10739268" y="1713077"/>
            <a:ext cx="150921" cy="2059620"/>
          </a:xfrm>
          <a:prstGeom prst="straightConnector1">
            <a:avLst/>
          </a:prstGeom>
          <a:ln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88FA52E9-30E0-D946-B7B4-15150A7DA101}"/>
              </a:ext>
            </a:extLst>
          </p:cNvPr>
          <p:cNvSpPr/>
          <p:nvPr/>
        </p:nvSpPr>
        <p:spPr>
          <a:xfrm rot="273106">
            <a:off x="8127808" y="1453308"/>
            <a:ext cx="4088985" cy="4088985"/>
          </a:xfrm>
          <a:prstGeom prst="arc">
            <a:avLst>
              <a:gd name="adj1" fmla="val 10854854"/>
              <a:gd name="adj2" fmla="val 2117740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2B9B3A-51B6-AB4A-A4A3-82AFAF92F5B3}"/>
              </a:ext>
            </a:extLst>
          </p:cNvPr>
          <p:cNvCxnSpPr/>
          <p:nvPr/>
        </p:nvCxnSpPr>
        <p:spPr>
          <a:xfrm>
            <a:off x="12197918" y="3284738"/>
            <a:ext cx="164238" cy="33468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821410-BB1D-864E-AEDB-4B263D1B3175}"/>
              </a:ext>
            </a:extLst>
          </p:cNvPr>
          <p:cNvCxnSpPr/>
          <p:nvPr/>
        </p:nvCxnSpPr>
        <p:spPr>
          <a:xfrm flipV="1">
            <a:off x="2556769" y="3728621"/>
            <a:ext cx="9641149" cy="158910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40BB3EF8-B439-3F40-9AA9-4CD3A3E8085D}"/>
              </a:ext>
            </a:extLst>
          </p:cNvPr>
          <p:cNvSpPr/>
          <p:nvPr/>
        </p:nvSpPr>
        <p:spPr>
          <a:xfrm rot="11244096">
            <a:off x="4145051" y="601052"/>
            <a:ext cx="4088985" cy="4088985"/>
          </a:xfrm>
          <a:prstGeom prst="arc">
            <a:avLst>
              <a:gd name="adj1" fmla="val 10854854"/>
              <a:gd name="adj2" fmla="val 1525905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3658B-6051-A749-8A85-98364EEC343B}"/>
              </a:ext>
            </a:extLst>
          </p:cNvPr>
          <p:cNvSpPr txBox="1"/>
          <p:nvPr/>
        </p:nvSpPr>
        <p:spPr>
          <a:xfrm rot="18656792">
            <a:off x="9981002" y="2558221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nm Radius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3B7E22E6-D0CF-F042-99C1-9E5789CAF0AF}"/>
              </a:ext>
            </a:extLst>
          </p:cNvPr>
          <p:cNvSpPr/>
          <p:nvPr/>
        </p:nvSpPr>
        <p:spPr>
          <a:xfrm rot="4829266">
            <a:off x="9118311" y="1606613"/>
            <a:ext cx="575899" cy="5776510"/>
          </a:xfrm>
          <a:prstGeom prst="rightBrace">
            <a:avLst>
              <a:gd name="adj1" fmla="val 25642"/>
              <a:gd name="adj2" fmla="val 49921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1961A3-5AC3-DB40-93EB-1E7C74D7AF0C}"/>
              </a:ext>
            </a:extLst>
          </p:cNvPr>
          <p:cNvSpPr txBox="1"/>
          <p:nvPr/>
        </p:nvSpPr>
        <p:spPr>
          <a:xfrm rot="21056053">
            <a:off x="8993233" y="4751714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2.75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E81A9B-9AED-5B41-B8DC-8D1CA0656770}"/>
              </a:ext>
            </a:extLst>
          </p:cNvPr>
          <p:cNvSpPr txBox="1"/>
          <p:nvPr/>
        </p:nvSpPr>
        <p:spPr>
          <a:xfrm>
            <a:off x="11594046" y="6446953"/>
            <a:ext cx="5934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802’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0165-A1C4-8A4D-8C2A-16A6A5D20D2D}"/>
              </a:ext>
            </a:extLst>
          </p:cNvPr>
          <p:cNvSpPr txBox="1"/>
          <p:nvPr/>
        </p:nvSpPr>
        <p:spPr>
          <a:xfrm>
            <a:off x="12555646" y="2998989"/>
            <a:ext cx="7104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1302’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412514-73CA-0C43-AB7D-D94281EC81C5}"/>
              </a:ext>
            </a:extLst>
          </p:cNvPr>
          <p:cNvSpPr txBox="1"/>
          <p:nvPr/>
        </p:nvSpPr>
        <p:spPr>
          <a:xfrm>
            <a:off x="5893520" y="4153840"/>
            <a:ext cx="7104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2060’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98A276-DE65-4E46-9CE7-2F29F6875003}"/>
              </a:ext>
            </a:extLst>
          </p:cNvPr>
          <p:cNvSpPr txBox="1"/>
          <p:nvPr/>
        </p:nvSpPr>
        <p:spPr>
          <a:xfrm>
            <a:off x="6491" y="0"/>
            <a:ext cx="5127045" cy="34163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CL-604 V</a:t>
            </a:r>
            <a:r>
              <a:rPr lang="en-US" baseline="-25000" dirty="0"/>
              <a:t>APP</a:t>
            </a:r>
            <a:r>
              <a:rPr lang="en-US" dirty="0"/>
              <a:t> 150 KTAS</a:t>
            </a:r>
          </a:p>
          <a:p>
            <a:r>
              <a:rPr lang="en-US" dirty="0"/>
              <a:t>Turn Radius (150/60)/3 = .83 nm</a:t>
            </a:r>
          </a:p>
          <a:p>
            <a:r>
              <a:rPr lang="en-US" dirty="0"/>
              <a:t>(use 1 nm to account for roll in/out)</a:t>
            </a:r>
          </a:p>
          <a:p>
            <a:r>
              <a:rPr lang="en-US" dirty="0"/>
              <a:t>Distance needed to roll out for 500’ stable approach:</a:t>
            </a:r>
          </a:p>
          <a:p>
            <a:r>
              <a:rPr lang="en-US" dirty="0"/>
              <a:t>   = 500’ / tan(3°) = 9541’  (1.57 nm)</a:t>
            </a:r>
          </a:p>
          <a:p>
            <a:r>
              <a:rPr lang="en-US" dirty="0"/>
              <a:t>500’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1.57 nm from touchdown</a:t>
            </a:r>
          </a:p>
          <a:p>
            <a:r>
              <a:rPr lang="en-US" dirty="0"/>
              <a:t>Cat D maximum circling radius: 3.7 nm</a:t>
            </a:r>
          </a:p>
          <a:p>
            <a:r>
              <a:rPr lang="en-US" dirty="0"/>
              <a:t>Vis required: 3 </a:t>
            </a:r>
            <a:r>
              <a:rPr lang="en-US" dirty="0" err="1"/>
              <a:t>sm</a:t>
            </a:r>
            <a:r>
              <a:rPr lang="en-US" dirty="0"/>
              <a:t> (2.6 nm)</a:t>
            </a: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BE157833-CA3F-8E46-A4D7-A6BB6EE12484}"/>
              </a:ext>
            </a:extLst>
          </p:cNvPr>
          <p:cNvSpPr/>
          <p:nvPr/>
        </p:nvSpPr>
        <p:spPr>
          <a:xfrm>
            <a:off x="623769" y="1650078"/>
            <a:ext cx="3892488" cy="737817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FEAEC-6700-2D4B-9A08-62BC317A19DD}"/>
              </a:ext>
            </a:extLst>
          </p:cNvPr>
          <p:cNvSpPr txBox="1"/>
          <p:nvPr/>
        </p:nvSpPr>
        <p:spPr>
          <a:xfrm>
            <a:off x="1935230" y="7217546"/>
            <a:ext cx="516205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Track miles for VDP = (2060 – 802) / 318 = 3.96 nm</a:t>
            </a:r>
          </a:p>
          <a:p>
            <a:pPr algn="r"/>
            <a:r>
              <a:rPr lang="en-US" dirty="0"/>
              <a:t>  -Distance rollout to touchdown = 1.57 nm</a:t>
            </a:r>
          </a:p>
          <a:p>
            <a:pPr algn="r"/>
            <a:r>
              <a:rPr lang="en-US" dirty="0"/>
              <a:t>Distance needed on arc = 2.39 nm</a:t>
            </a:r>
          </a:p>
          <a:p>
            <a:pPr algn="r"/>
            <a:r>
              <a:rPr lang="en-US" dirty="0"/>
              <a:t>Start down when 360(2.39 / (2π)) = 137° from rollout</a:t>
            </a:r>
          </a:p>
        </p:txBody>
      </p:sp>
    </p:spTree>
    <p:extLst>
      <p:ext uri="{BB962C8B-B14F-4D97-AF65-F5344CB8AC3E}">
        <p14:creationId xmlns:p14="http://schemas.microsoft.com/office/powerpoint/2010/main" val="3562062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132</Words>
  <Application>Microsoft Macintosh PowerPoint</Application>
  <PresentationFormat>Custom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Albright</dc:creator>
  <cp:lastModifiedBy>James Albright</cp:lastModifiedBy>
  <cp:revision>8</cp:revision>
  <dcterms:created xsi:type="dcterms:W3CDTF">2019-04-21T17:51:28Z</dcterms:created>
  <dcterms:modified xsi:type="dcterms:W3CDTF">2019-04-21T19:00:30Z</dcterms:modified>
</cp:coreProperties>
</file>