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01" d="100"/>
          <a:sy n="201" d="100"/>
        </p:scale>
        <p:origin x="264" y="4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5124-2A82-D942-9879-48B61A89B1B7}" type="datetimeFigureOut"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0769-742E-5A47-8DE3-2F93260AE1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3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5124-2A82-D942-9879-48B61A89B1B7}" type="datetimeFigureOut"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0769-742E-5A47-8DE3-2F93260AE1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0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5124-2A82-D942-9879-48B61A89B1B7}" type="datetimeFigureOut"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0769-742E-5A47-8DE3-2F93260AE1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2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5124-2A82-D942-9879-48B61A89B1B7}" type="datetimeFigureOut"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0769-742E-5A47-8DE3-2F93260AE1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5124-2A82-D942-9879-48B61A89B1B7}" type="datetimeFigureOut"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0769-742E-5A47-8DE3-2F93260AE1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7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5124-2A82-D942-9879-48B61A89B1B7}" type="datetimeFigureOut"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0769-742E-5A47-8DE3-2F93260AE1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4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5124-2A82-D942-9879-48B61A89B1B7}" type="datetimeFigureOut">
              <a:t>2/17/16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0769-742E-5A47-8DE3-2F93260AE1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0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5124-2A82-D942-9879-48B61A89B1B7}" type="datetimeFigureOut"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0769-742E-5A47-8DE3-2F93260AE1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4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5124-2A82-D942-9879-48B61A89B1B7}" type="datetimeFigureOut">
              <a:t>2/17/16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0769-742E-5A47-8DE3-2F93260AE1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7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5124-2A82-D942-9879-48B61A89B1B7}" type="datetimeFigureOut"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0769-742E-5A47-8DE3-2F93260AE1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1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5124-2A82-D942-9879-48B61A89B1B7}" type="datetimeFigureOut"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0769-742E-5A47-8DE3-2F93260AE1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2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5124-2A82-D942-9879-48B61A89B1B7}" type="datetimeFigureOut"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00769-742E-5A47-8DE3-2F93260AE125}" type="slidenum">
              <a:t>‹#›</a:t>
            </a:fld>
            <a:endParaRPr lang="en-US"/>
          </a:p>
        </p:txBody>
      </p:sp>
      <p:pic>
        <p:nvPicPr>
          <p:cNvPr id="7" name="Picture 6" descr="g450_afm_05-06-00_figure_3_chart_1_net_gradient_takeoff_second_segment_climb_flaps_20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80" y="973285"/>
            <a:ext cx="4168620" cy="5152878"/>
          </a:xfrm>
          <a:prstGeom prst="rect">
            <a:avLst/>
          </a:prstGeom>
        </p:spPr>
      </p:pic>
      <p:pic>
        <p:nvPicPr>
          <p:cNvPr id="8" name="Picture 7" descr="g450_afm_05-06-00_figure_4_chart_2_net_gradient_takeoff_second_segment_climb_flaps_20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2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6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524534" y="946261"/>
            <a:ext cx="5821664" cy="4837253"/>
          </a:xfrm>
          <a:custGeom>
            <a:avLst/>
            <a:gdLst>
              <a:gd name="connsiteX0" fmla="*/ 0 w 5783215"/>
              <a:gd name="connsiteY0" fmla="*/ 4830935 h 4830935"/>
              <a:gd name="connsiteX1" fmla="*/ 0 w 5783215"/>
              <a:gd name="connsiteY1" fmla="*/ 306186 h 4830935"/>
              <a:gd name="connsiteX2" fmla="*/ 362868 w 5783215"/>
              <a:gd name="connsiteY2" fmla="*/ 0 h 4830935"/>
              <a:gd name="connsiteX3" fmla="*/ 3957533 w 5783215"/>
              <a:gd name="connsiteY3" fmla="*/ 4502068 h 4830935"/>
              <a:gd name="connsiteX4" fmla="*/ 5783215 w 5783215"/>
              <a:gd name="connsiteY4" fmla="*/ 4524749 h 4830935"/>
              <a:gd name="connsiteX5" fmla="*/ 5771875 w 5783215"/>
              <a:gd name="connsiteY5" fmla="*/ 952579 h 4830935"/>
              <a:gd name="connsiteX6" fmla="*/ 3912175 w 5783215"/>
              <a:gd name="connsiteY6" fmla="*/ 963919 h 4830935"/>
              <a:gd name="connsiteX0" fmla="*/ 0 w 5783215"/>
              <a:gd name="connsiteY0" fmla="*/ 4830935 h 4830935"/>
              <a:gd name="connsiteX1" fmla="*/ 0 w 5783215"/>
              <a:gd name="connsiteY1" fmla="*/ 306186 h 4830935"/>
              <a:gd name="connsiteX2" fmla="*/ 287049 w 5783215"/>
              <a:gd name="connsiteY2" fmla="*/ 0 h 4830935"/>
              <a:gd name="connsiteX3" fmla="*/ 3957533 w 5783215"/>
              <a:gd name="connsiteY3" fmla="*/ 4502068 h 4830935"/>
              <a:gd name="connsiteX4" fmla="*/ 5783215 w 5783215"/>
              <a:gd name="connsiteY4" fmla="*/ 4524749 h 4830935"/>
              <a:gd name="connsiteX5" fmla="*/ 5771875 w 5783215"/>
              <a:gd name="connsiteY5" fmla="*/ 952579 h 4830935"/>
              <a:gd name="connsiteX6" fmla="*/ 3912175 w 5783215"/>
              <a:gd name="connsiteY6" fmla="*/ 963919 h 4830935"/>
              <a:gd name="connsiteX0" fmla="*/ 0 w 5783215"/>
              <a:gd name="connsiteY0" fmla="*/ 4830935 h 4830935"/>
              <a:gd name="connsiteX1" fmla="*/ 0 w 5783215"/>
              <a:gd name="connsiteY1" fmla="*/ 261956 h 4830935"/>
              <a:gd name="connsiteX2" fmla="*/ 287049 w 5783215"/>
              <a:gd name="connsiteY2" fmla="*/ 0 h 4830935"/>
              <a:gd name="connsiteX3" fmla="*/ 3957533 w 5783215"/>
              <a:gd name="connsiteY3" fmla="*/ 4502068 h 4830935"/>
              <a:gd name="connsiteX4" fmla="*/ 5783215 w 5783215"/>
              <a:gd name="connsiteY4" fmla="*/ 4524749 h 4830935"/>
              <a:gd name="connsiteX5" fmla="*/ 5771875 w 5783215"/>
              <a:gd name="connsiteY5" fmla="*/ 952579 h 4830935"/>
              <a:gd name="connsiteX6" fmla="*/ 3912175 w 5783215"/>
              <a:gd name="connsiteY6" fmla="*/ 963919 h 4830935"/>
              <a:gd name="connsiteX0" fmla="*/ 0 w 5783215"/>
              <a:gd name="connsiteY0" fmla="*/ 4830935 h 4830935"/>
              <a:gd name="connsiteX1" fmla="*/ 0 w 5783215"/>
              <a:gd name="connsiteY1" fmla="*/ 261956 h 4830935"/>
              <a:gd name="connsiteX2" fmla="*/ 255458 w 5783215"/>
              <a:gd name="connsiteY2" fmla="*/ 0 h 4830935"/>
              <a:gd name="connsiteX3" fmla="*/ 3957533 w 5783215"/>
              <a:gd name="connsiteY3" fmla="*/ 4502068 h 4830935"/>
              <a:gd name="connsiteX4" fmla="*/ 5783215 w 5783215"/>
              <a:gd name="connsiteY4" fmla="*/ 4524749 h 4830935"/>
              <a:gd name="connsiteX5" fmla="*/ 5771875 w 5783215"/>
              <a:gd name="connsiteY5" fmla="*/ 952579 h 4830935"/>
              <a:gd name="connsiteX6" fmla="*/ 3912175 w 5783215"/>
              <a:gd name="connsiteY6" fmla="*/ 963919 h 4830935"/>
              <a:gd name="connsiteX0" fmla="*/ 0 w 5783215"/>
              <a:gd name="connsiteY0" fmla="*/ 4830935 h 4830935"/>
              <a:gd name="connsiteX1" fmla="*/ 0 w 5783215"/>
              <a:gd name="connsiteY1" fmla="*/ 261956 h 4830935"/>
              <a:gd name="connsiteX2" fmla="*/ 255458 w 5783215"/>
              <a:gd name="connsiteY2" fmla="*/ 0 h 4830935"/>
              <a:gd name="connsiteX3" fmla="*/ 3932260 w 5783215"/>
              <a:gd name="connsiteY3" fmla="*/ 4527342 h 4830935"/>
              <a:gd name="connsiteX4" fmla="*/ 5783215 w 5783215"/>
              <a:gd name="connsiteY4" fmla="*/ 4524749 h 4830935"/>
              <a:gd name="connsiteX5" fmla="*/ 5771875 w 5783215"/>
              <a:gd name="connsiteY5" fmla="*/ 952579 h 4830935"/>
              <a:gd name="connsiteX6" fmla="*/ 3912175 w 5783215"/>
              <a:gd name="connsiteY6" fmla="*/ 963919 h 4830935"/>
              <a:gd name="connsiteX0" fmla="*/ 0 w 5797148"/>
              <a:gd name="connsiteY0" fmla="*/ 4830935 h 4830935"/>
              <a:gd name="connsiteX1" fmla="*/ 0 w 5797148"/>
              <a:gd name="connsiteY1" fmla="*/ 261956 h 4830935"/>
              <a:gd name="connsiteX2" fmla="*/ 255458 w 5797148"/>
              <a:gd name="connsiteY2" fmla="*/ 0 h 4830935"/>
              <a:gd name="connsiteX3" fmla="*/ 3932260 w 5797148"/>
              <a:gd name="connsiteY3" fmla="*/ 4527342 h 4830935"/>
              <a:gd name="connsiteX4" fmla="*/ 5783215 w 5797148"/>
              <a:gd name="connsiteY4" fmla="*/ 4524749 h 4830935"/>
              <a:gd name="connsiteX5" fmla="*/ 5797148 w 5797148"/>
              <a:gd name="connsiteY5" fmla="*/ 971534 h 4830935"/>
              <a:gd name="connsiteX6" fmla="*/ 3912175 w 5797148"/>
              <a:gd name="connsiteY6" fmla="*/ 963919 h 4830935"/>
              <a:gd name="connsiteX0" fmla="*/ 0 w 5815346"/>
              <a:gd name="connsiteY0" fmla="*/ 4830935 h 4830935"/>
              <a:gd name="connsiteX1" fmla="*/ 0 w 5815346"/>
              <a:gd name="connsiteY1" fmla="*/ 261956 h 4830935"/>
              <a:gd name="connsiteX2" fmla="*/ 255458 w 5815346"/>
              <a:gd name="connsiteY2" fmla="*/ 0 h 4830935"/>
              <a:gd name="connsiteX3" fmla="*/ 3932260 w 5815346"/>
              <a:gd name="connsiteY3" fmla="*/ 4527342 h 4830935"/>
              <a:gd name="connsiteX4" fmla="*/ 5814806 w 5815346"/>
              <a:gd name="connsiteY4" fmla="*/ 4518430 h 4830935"/>
              <a:gd name="connsiteX5" fmla="*/ 5797148 w 5815346"/>
              <a:gd name="connsiteY5" fmla="*/ 971534 h 4830935"/>
              <a:gd name="connsiteX6" fmla="*/ 3912175 w 5815346"/>
              <a:gd name="connsiteY6" fmla="*/ 963919 h 4830935"/>
              <a:gd name="connsiteX0" fmla="*/ 0 w 5815346"/>
              <a:gd name="connsiteY0" fmla="*/ 4830935 h 4830935"/>
              <a:gd name="connsiteX1" fmla="*/ 18954 w 5815346"/>
              <a:gd name="connsiteY1" fmla="*/ 160859 h 4830935"/>
              <a:gd name="connsiteX2" fmla="*/ 255458 w 5815346"/>
              <a:gd name="connsiteY2" fmla="*/ 0 h 4830935"/>
              <a:gd name="connsiteX3" fmla="*/ 3932260 w 5815346"/>
              <a:gd name="connsiteY3" fmla="*/ 4527342 h 4830935"/>
              <a:gd name="connsiteX4" fmla="*/ 5814806 w 5815346"/>
              <a:gd name="connsiteY4" fmla="*/ 4518430 h 4830935"/>
              <a:gd name="connsiteX5" fmla="*/ 5797148 w 5815346"/>
              <a:gd name="connsiteY5" fmla="*/ 971534 h 4830935"/>
              <a:gd name="connsiteX6" fmla="*/ 3912175 w 5815346"/>
              <a:gd name="connsiteY6" fmla="*/ 963919 h 4830935"/>
              <a:gd name="connsiteX0" fmla="*/ 6318 w 5821664"/>
              <a:gd name="connsiteY0" fmla="*/ 4830935 h 4830935"/>
              <a:gd name="connsiteX1" fmla="*/ 0 w 5821664"/>
              <a:gd name="connsiteY1" fmla="*/ 167178 h 4830935"/>
              <a:gd name="connsiteX2" fmla="*/ 261776 w 5821664"/>
              <a:gd name="connsiteY2" fmla="*/ 0 h 4830935"/>
              <a:gd name="connsiteX3" fmla="*/ 3938578 w 5821664"/>
              <a:gd name="connsiteY3" fmla="*/ 4527342 h 4830935"/>
              <a:gd name="connsiteX4" fmla="*/ 5821124 w 5821664"/>
              <a:gd name="connsiteY4" fmla="*/ 4518430 h 4830935"/>
              <a:gd name="connsiteX5" fmla="*/ 5803466 w 5821664"/>
              <a:gd name="connsiteY5" fmla="*/ 971534 h 4830935"/>
              <a:gd name="connsiteX6" fmla="*/ 3918493 w 5821664"/>
              <a:gd name="connsiteY6" fmla="*/ 963919 h 4830935"/>
              <a:gd name="connsiteX0" fmla="*/ 6318 w 5821664"/>
              <a:gd name="connsiteY0" fmla="*/ 4830935 h 4830935"/>
              <a:gd name="connsiteX1" fmla="*/ 0 w 5821664"/>
              <a:gd name="connsiteY1" fmla="*/ 167178 h 4830935"/>
              <a:gd name="connsiteX2" fmla="*/ 173321 w 5821664"/>
              <a:gd name="connsiteY2" fmla="*/ 0 h 4830935"/>
              <a:gd name="connsiteX3" fmla="*/ 3938578 w 5821664"/>
              <a:gd name="connsiteY3" fmla="*/ 4527342 h 4830935"/>
              <a:gd name="connsiteX4" fmla="*/ 5821124 w 5821664"/>
              <a:gd name="connsiteY4" fmla="*/ 4518430 h 4830935"/>
              <a:gd name="connsiteX5" fmla="*/ 5803466 w 5821664"/>
              <a:gd name="connsiteY5" fmla="*/ 971534 h 4830935"/>
              <a:gd name="connsiteX6" fmla="*/ 3918493 w 5821664"/>
              <a:gd name="connsiteY6" fmla="*/ 963919 h 4830935"/>
              <a:gd name="connsiteX0" fmla="*/ 6318 w 5821664"/>
              <a:gd name="connsiteY0" fmla="*/ 4830935 h 4830935"/>
              <a:gd name="connsiteX1" fmla="*/ 0 w 5821664"/>
              <a:gd name="connsiteY1" fmla="*/ 167178 h 4830935"/>
              <a:gd name="connsiteX2" fmla="*/ 173321 w 5821664"/>
              <a:gd name="connsiteY2" fmla="*/ 0 h 4830935"/>
              <a:gd name="connsiteX3" fmla="*/ 3938578 w 5821664"/>
              <a:gd name="connsiteY3" fmla="*/ 4596847 h 4830935"/>
              <a:gd name="connsiteX4" fmla="*/ 5821124 w 5821664"/>
              <a:gd name="connsiteY4" fmla="*/ 4518430 h 4830935"/>
              <a:gd name="connsiteX5" fmla="*/ 5803466 w 5821664"/>
              <a:gd name="connsiteY5" fmla="*/ 971534 h 4830935"/>
              <a:gd name="connsiteX6" fmla="*/ 3918493 w 5821664"/>
              <a:gd name="connsiteY6" fmla="*/ 963919 h 4830935"/>
              <a:gd name="connsiteX0" fmla="*/ 6318 w 5821664"/>
              <a:gd name="connsiteY0" fmla="*/ 4830935 h 4830935"/>
              <a:gd name="connsiteX1" fmla="*/ 0 w 5821664"/>
              <a:gd name="connsiteY1" fmla="*/ 167178 h 4830935"/>
              <a:gd name="connsiteX2" fmla="*/ 173321 w 5821664"/>
              <a:gd name="connsiteY2" fmla="*/ 0 h 4830935"/>
              <a:gd name="connsiteX3" fmla="*/ 3938578 w 5821664"/>
              <a:gd name="connsiteY3" fmla="*/ 4596847 h 4830935"/>
              <a:gd name="connsiteX4" fmla="*/ 5821124 w 5821664"/>
              <a:gd name="connsiteY4" fmla="*/ 4619527 h 4830935"/>
              <a:gd name="connsiteX5" fmla="*/ 5803466 w 5821664"/>
              <a:gd name="connsiteY5" fmla="*/ 971534 h 4830935"/>
              <a:gd name="connsiteX6" fmla="*/ 3918493 w 5821664"/>
              <a:gd name="connsiteY6" fmla="*/ 963919 h 4830935"/>
              <a:gd name="connsiteX0" fmla="*/ 6318 w 5821664"/>
              <a:gd name="connsiteY0" fmla="*/ 4830935 h 4830935"/>
              <a:gd name="connsiteX1" fmla="*/ 0 w 5821664"/>
              <a:gd name="connsiteY1" fmla="*/ 167178 h 4830935"/>
              <a:gd name="connsiteX2" fmla="*/ 173321 w 5821664"/>
              <a:gd name="connsiteY2" fmla="*/ 0 h 4830935"/>
              <a:gd name="connsiteX3" fmla="*/ 3938578 w 5821664"/>
              <a:gd name="connsiteY3" fmla="*/ 4596847 h 4830935"/>
              <a:gd name="connsiteX4" fmla="*/ 5821124 w 5821664"/>
              <a:gd name="connsiteY4" fmla="*/ 4600571 h 4830935"/>
              <a:gd name="connsiteX5" fmla="*/ 5803466 w 5821664"/>
              <a:gd name="connsiteY5" fmla="*/ 971534 h 4830935"/>
              <a:gd name="connsiteX6" fmla="*/ 3918493 w 5821664"/>
              <a:gd name="connsiteY6" fmla="*/ 963919 h 4830935"/>
              <a:gd name="connsiteX0" fmla="*/ 6318 w 5821664"/>
              <a:gd name="connsiteY0" fmla="*/ 4837253 h 4837253"/>
              <a:gd name="connsiteX1" fmla="*/ 0 w 5821664"/>
              <a:gd name="connsiteY1" fmla="*/ 173496 h 4837253"/>
              <a:gd name="connsiteX2" fmla="*/ 135412 w 5821664"/>
              <a:gd name="connsiteY2" fmla="*/ 0 h 4837253"/>
              <a:gd name="connsiteX3" fmla="*/ 3938578 w 5821664"/>
              <a:gd name="connsiteY3" fmla="*/ 4603165 h 4837253"/>
              <a:gd name="connsiteX4" fmla="*/ 5821124 w 5821664"/>
              <a:gd name="connsiteY4" fmla="*/ 4606889 h 4837253"/>
              <a:gd name="connsiteX5" fmla="*/ 5803466 w 5821664"/>
              <a:gd name="connsiteY5" fmla="*/ 977852 h 4837253"/>
              <a:gd name="connsiteX6" fmla="*/ 3918493 w 5821664"/>
              <a:gd name="connsiteY6" fmla="*/ 970237 h 4837253"/>
              <a:gd name="connsiteX0" fmla="*/ 6318 w 5821664"/>
              <a:gd name="connsiteY0" fmla="*/ 4837253 h 4837253"/>
              <a:gd name="connsiteX1" fmla="*/ 0 w 5821664"/>
              <a:gd name="connsiteY1" fmla="*/ 173496 h 4837253"/>
              <a:gd name="connsiteX2" fmla="*/ 135412 w 5821664"/>
              <a:gd name="connsiteY2" fmla="*/ 0 h 4837253"/>
              <a:gd name="connsiteX3" fmla="*/ 3938578 w 5821664"/>
              <a:gd name="connsiteY3" fmla="*/ 4647395 h 4837253"/>
              <a:gd name="connsiteX4" fmla="*/ 5821124 w 5821664"/>
              <a:gd name="connsiteY4" fmla="*/ 4606889 h 4837253"/>
              <a:gd name="connsiteX5" fmla="*/ 5803466 w 5821664"/>
              <a:gd name="connsiteY5" fmla="*/ 977852 h 4837253"/>
              <a:gd name="connsiteX6" fmla="*/ 3918493 w 5821664"/>
              <a:gd name="connsiteY6" fmla="*/ 970237 h 4837253"/>
              <a:gd name="connsiteX0" fmla="*/ 6318 w 5821664"/>
              <a:gd name="connsiteY0" fmla="*/ 4837253 h 4837253"/>
              <a:gd name="connsiteX1" fmla="*/ 0 w 5821664"/>
              <a:gd name="connsiteY1" fmla="*/ 173496 h 4837253"/>
              <a:gd name="connsiteX2" fmla="*/ 135412 w 5821664"/>
              <a:gd name="connsiteY2" fmla="*/ 0 h 4837253"/>
              <a:gd name="connsiteX3" fmla="*/ 3938578 w 5821664"/>
              <a:gd name="connsiteY3" fmla="*/ 4647395 h 4837253"/>
              <a:gd name="connsiteX4" fmla="*/ 5821124 w 5821664"/>
              <a:gd name="connsiteY4" fmla="*/ 4657437 h 4837253"/>
              <a:gd name="connsiteX5" fmla="*/ 5803466 w 5821664"/>
              <a:gd name="connsiteY5" fmla="*/ 977852 h 4837253"/>
              <a:gd name="connsiteX6" fmla="*/ 3918493 w 5821664"/>
              <a:gd name="connsiteY6" fmla="*/ 970237 h 483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1664" h="4837253">
                <a:moveTo>
                  <a:pt x="6318" y="4837253"/>
                </a:moveTo>
                <a:lnTo>
                  <a:pt x="0" y="173496"/>
                </a:lnTo>
                <a:lnTo>
                  <a:pt x="135412" y="0"/>
                </a:lnTo>
                <a:lnTo>
                  <a:pt x="3938578" y="4647395"/>
                </a:lnTo>
                <a:lnTo>
                  <a:pt x="5821124" y="4657437"/>
                </a:lnTo>
                <a:cubicBezTo>
                  <a:pt x="5825768" y="3473032"/>
                  <a:pt x="5798822" y="2162257"/>
                  <a:pt x="5803466" y="977852"/>
                </a:cubicBezTo>
                <a:lnTo>
                  <a:pt x="3918493" y="970237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20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mpd="sng"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Eddie Haskel</dc:creator>
  <cp:lastModifiedBy>Eddie Haskel</cp:lastModifiedBy>
  <cp:revision>6</cp:revision>
  <dcterms:created xsi:type="dcterms:W3CDTF">2016-01-31T20:41:30Z</dcterms:created>
  <dcterms:modified xsi:type="dcterms:W3CDTF">2016-02-17T22:54:59Z</dcterms:modified>
</cp:coreProperties>
</file>