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12"/>
  </p:normalViewPr>
  <p:slideViewPr>
    <p:cSldViewPr snapToGrid="0" snapToObjects="1">
      <p:cViewPr varScale="1">
        <p:scale>
          <a:sx n="112" d="100"/>
          <a:sy n="112" d="100"/>
        </p:scale>
        <p:origin x="22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58CB-6E9C-DB46-8207-4031DDC88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B8E9B-145D-6B40-8351-CA916F763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8423F-187D-F646-8A75-83599DF3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4BCA-249D-EC40-A8B5-6DEB5266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9AB3E-F1B5-4D4A-988C-4A50D404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9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5F1A-7860-7F49-8FB3-F825F2C4B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D363D-965F-CE4D-B92D-C0F0B429E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1F7AB-2A0C-A947-9970-F57812E6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3E0BA-A55E-B144-9B74-7A4626932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188E2-5462-DF47-8862-AB1C6641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0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7B1ED7-B53B-984F-B91A-7B99B9AD9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C784A-4C72-A04C-BB15-4CEEB543B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10FAD-5454-0B43-927C-219FFD9E6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C7851-0E4C-3B49-B9F7-03948E36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C649D-FA8B-B34A-959B-237375ADF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9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97C06-7295-E94C-A8BF-3BFE1D5B4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682D-EB54-B041-A677-D88CFD69D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95E36-E809-D543-8A38-C1B13CA0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15BB-07BD-6F43-8D7F-17FD97389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CEE88-F222-3245-B8F1-9C141A44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B8E3E-CC1D-EA41-88E3-5AC12E1F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5D27E-2EF8-0A4F-A3A3-29A7B1FE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0757A-58F2-7C49-99C0-1D296A97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CD32-05EA-7840-B110-29180346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A7F87-34FC-8B45-9C67-DCF6FF11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0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28BF-D310-5E42-9AE1-94FDFDCE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3070-1B3E-D748-8245-874F9F562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2BC4F-FF97-F44A-BEF8-1E71D50BD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3845A-FE79-F441-89FC-DFFE825C6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681C1-3C17-A543-BFEB-1DE32660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E3481-BC89-584A-BB73-023F71F1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5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EDEA8-E0ED-CC49-88D1-F049F6CA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07CFF-5AEE-D343-A669-CF93D0C0E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4CC8B-74CC-9542-994F-6AFAFA1EF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18625-A5C6-CD45-A20D-1A756ECAB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A45E-4197-024C-8569-2BACCAA4C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4C740-BFBA-994A-92D3-6543F061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40F350-A0D2-5C42-A4A0-88DB8E5C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41D917-1CC8-2C4B-B53B-824B3804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777B-9E8D-3546-BD73-4BDA7110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40444-37C3-F246-91E7-8BAEB9F26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E45B6-B855-704C-BE11-5DD6C7B5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7F56B-6D8C-1C4D-9741-C78109DC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9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5E984B-8FA1-4F44-921A-955812712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9E495-BEB4-6245-9BD0-8A07AF60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94FD7-2D26-5F42-B9CC-23E12D3D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319D5-3D34-3E49-AF51-6F4ACDAC7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2FAB0-4104-F04D-9796-47D10380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50E5E-0746-3845-887F-CE5A5CFEC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8077B-A070-CD46-944C-075E7F63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0CC4B-D93F-A84A-958A-5C974EE9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E5348-AD7E-754D-AC79-18677D18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2A35-E323-E94C-BE8A-FEB34DF6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97BEE9-A9E5-4B40-AB77-92F4A5628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82730-9AA9-1E4B-B2AB-C4B5F47D6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3E6F7-66E7-EA4B-A966-026D82A0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A5360-2F2E-5D4E-A6C8-3AD0F2478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D664F-F5AA-534B-A943-7CA9ACEA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1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5F3266-9E17-BB44-B22E-C86765C8F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52223-8713-BF4E-87DA-4A9892A99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EE136-626C-AE47-AB78-B721A099D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C418-5BEE-4947-9A61-CE2BE273E5FA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F5341-3337-2C40-8A6C-632CDF2DE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75D96-9356-7948-BDF9-72FBD1681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9947D-21F8-5844-8675-16E8BF13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7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D59A06B-0F9C-C349-A9AB-D9A20B9EDE1A}"/>
              </a:ext>
            </a:extLst>
          </p:cNvPr>
          <p:cNvGrpSpPr/>
          <p:nvPr/>
        </p:nvGrpSpPr>
        <p:grpSpPr>
          <a:xfrm>
            <a:off x="1714500" y="674370"/>
            <a:ext cx="8641080" cy="5132070"/>
            <a:chOff x="1714500" y="674370"/>
            <a:chExt cx="8641080" cy="513207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727312A-9FAC-4943-B413-9E1680C00F61}"/>
                </a:ext>
              </a:extLst>
            </p:cNvPr>
            <p:cNvCxnSpPr/>
            <p:nvPr/>
          </p:nvCxnSpPr>
          <p:spPr>
            <a:xfrm flipV="1">
              <a:off x="1714500" y="674370"/>
              <a:ext cx="0" cy="513207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3A51116-D893-8B4D-A6A8-5AFE6A6B31F5}"/>
                </a:ext>
              </a:extLst>
            </p:cNvPr>
            <p:cNvCxnSpPr>
              <a:cxnSpLocks/>
            </p:cNvCxnSpPr>
            <p:nvPr/>
          </p:nvCxnSpPr>
          <p:spPr>
            <a:xfrm>
              <a:off x="1714500" y="5804535"/>
              <a:ext cx="864108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EAB8F30-EBB9-D14F-A8F8-D346B3F9FF4C}"/>
              </a:ext>
            </a:extLst>
          </p:cNvPr>
          <p:cNvSpPr txBox="1"/>
          <p:nvPr/>
        </p:nvSpPr>
        <p:spPr>
          <a:xfrm rot="16200000">
            <a:off x="411479" y="2926080"/>
            <a:ext cx="1852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Retardation Force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1400E4-A1C4-7943-B0D0-B5A766C5ACB2}"/>
              </a:ext>
            </a:extLst>
          </p:cNvPr>
          <p:cNvSpPr txBox="1"/>
          <p:nvPr/>
        </p:nvSpPr>
        <p:spPr>
          <a:xfrm>
            <a:off x="5795010" y="594765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Speed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23E80668-530E-0048-A623-B3F94058AF6B}"/>
              </a:ext>
            </a:extLst>
          </p:cNvPr>
          <p:cNvSpPr/>
          <p:nvPr/>
        </p:nvSpPr>
        <p:spPr>
          <a:xfrm>
            <a:off x="2148840" y="4776810"/>
            <a:ext cx="7875270" cy="515279"/>
          </a:xfrm>
          <a:custGeom>
            <a:avLst/>
            <a:gdLst>
              <a:gd name="connsiteX0" fmla="*/ 0 w 7875270"/>
              <a:gd name="connsiteY0" fmla="*/ 491490 h 491490"/>
              <a:gd name="connsiteX1" fmla="*/ 7875270 w 7875270"/>
              <a:gd name="connsiteY1" fmla="*/ 0 h 491490"/>
              <a:gd name="connsiteX0" fmla="*/ 0 w 7875270"/>
              <a:gd name="connsiteY0" fmla="*/ 491490 h 491490"/>
              <a:gd name="connsiteX1" fmla="*/ 7875270 w 7875270"/>
              <a:gd name="connsiteY1" fmla="*/ 0 h 491490"/>
              <a:gd name="connsiteX0" fmla="*/ 0 w 7875270"/>
              <a:gd name="connsiteY0" fmla="*/ 515279 h 515279"/>
              <a:gd name="connsiteX1" fmla="*/ 7875270 w 7875270"/>
              <a:gd name="connsiteY1" fmla="*/ 23789 h 515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75270" h="515279">
                <a:moveTo>
                  <a:pt x="0" y="515279"/>
                </a:moveTo>
                <a:cubicBezTo>
                  <a:pt x="2625090" y="88559"/>
                  <a:pt x="5193030" y="-63841"/>
                  <a:pt x="7875270" y="23789"/>
                </a:cubicBezTo>
              </a:path>
            </a:pathLst>
          </a:custGeom>
          <a:noFill/>
          <a:ln w="1905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0D803AB0-BE49-F446-8544-1F129ED8D976}"/>
              </a:ext>
            </a:extLst>
          </p:cNvPr>
          <p:cNvSpPr/>
          <p:nvPr/>
        </p:nvSpPr>
        <p:spPr>
          <a:xfrm>
            <a:off x="2194560" y="3623310"/>
            <a:ext cx="7863840" cy="2171700"/>
          </a:xfrm>
          <a:custGeom>
            <a:avLst/>
            <a:gdLst>
              <a:gd name="connsiteX0" fmla="*/ 0 w 7863840"/>
              <a:gd name="connsiteY0" fmla="*/ 0 h 2171700"/>
              <a:gd name="connsiteX1" fmla="*/ 7863840 w 7863840"/>
              <a:gd name="connsiteY1" fmla="*/ 2171700 h 2171700"/>
              <a:gd name="connsiteX0" fmla="*/ 0 w 7863840"/>
              <a:gd name="connsiteY0" fmla="*/ 0 h 2171700"/>
              <a:gd name="connsiteX1" fmla="*/ 7863840 w 7863840"/>
              <a:gd name="connsiteY1" fmla="*/ 2171700 h 2171700"/>
              <a:gd name="connsiteX0" fmla="*/ 0 w 7863840"/>
              <a:gd name="connsiteY0" fmla="*/ 0 h 2171700"/>
              <a:gd name="connsiteX1" fmla="*/ 7863840 w 7863840"/>
              <a:gd name="connsiteY1" fmla="*/ 2171700 h 2171700"/>
              <a:gd name="connsiteX0" fmla="*/ 0 w 7863840"/>
              <a:gd name="connsiteY0" fmla="*/ 0 h 2171700"/>
              <a:gd name="connsiteX1" fmla="*/ 7863840 w 7863840"/>
              <a:gd name="connsiteY1" fmla="*/ 2171700 h 217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63840" h="2171700">
                <a:moveTo>
                  <a:pt x="0" y="0"/>
                </a:moveTo>
                <a:cubicBezTo>
                  <a:pt x="2506980" y="1375410"/>
                  <a:pt x="4819650" y="1962150"/>
                  <a:pt x="7863840" y="2171700"/>
                </a:cubicBezTo>
              </a:path>
            </a:pathLst>
          </a:custGeom>
          <a:noFill/>
          <a:ln w="190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10EA07C-B5A2-EF4D-BA38-4A5208523927}"/>
              </a:ext>
            </a:extLst>
          </p:cNvPr>
          <p:cNvSpPr/>
          <p:nvPr/>
        </p:nvSpPr>
        <p:spPr>
          <a:xfrm>
            <a:off x="2811780" y="2137410"/>
            <a:ext cx="7178040" cy="3669030"/>
          </a:xfrm>
          <a:custGeom>
            <a:avLst/>
            <a:gdLst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  <a:gd name="connsiteX0" fmla="*/ 0 w 7178040"/>
              <a:gd name="connsiteY0" fmla="*/ 3669030 h 3669030"/>
              <a:gd name="connsiteX1" fmla="*/ 285750 w 7178040"/>
              <a:gd name="connsiteY1" fmla="*/ 2331720 h 3669030"/>
              <a:gd name="connsiteX2" fmla="*/ 1805940 w 7178040"/>
              <a:gd name="connsiteY2" fmla="*/ 0 h 3669030"/>
              <a:gd name="connsiteX3" fmla="*/ 3703320 w 7178040"/>
              <a:gd name="connsiteY3" fmla="*/ 1131570 h 3669030"/>
              <a:gd name="connsiteX4" fmla="*/ 7178040 w 7178040"/>
              <a:gd name="connsiteY4" fmla="*/ 3120390 h 366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8040" h="3669030">
                <a:moveTo>
                  <a:pt x="0" y="3669030"/>
                </a:moveTo>
                <a:lnTo>
                  <a:pt x="285750" y="2331720"/>
                </a:lnTo>
                <a:cubicBezTo>
                  <a:pt x="1604010" y="2434590"/>
                  <a:pt x="1562100" y="1062990"/>
                  <a:pt x="1805940" y="0"/>
                </a:cubicBezTo>
                <a:cubicBezTo>
                  <a:pt x="2438400" y="377190"/>
                  <a:pt x="3129907" y="770099"/>
                  <a:pt x="3703320" y="1131570"/>
                </a:cubicBezTo>
                <a:cubicBezTo>
                  <a:pt x="3912870" y="2994660"/>
                  <a:pt x="5516880" y="2720340"/>
                  <a:pt x="7178040" y="3120390"/>
                </a:cubicBezTo>
              </a:path>
            </a:pathLst>
          </a:custGeom>
          <a:noFill/>
          <a:ln w="1905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8E7600F-63FC-DC4D-A4CE-9AB82A1DE172}"/>
              </a:ext>
            </a:extLst>
          </p:cNvPr>
          <p:cNvSpPr/>
          <p:nvPr/>
        </p:nvSpPr>
        <p:spPr>
          <a:xfrm>
            <a:off x="2160270" y="1577340"/>
            <a:ext cx="7829550" cy="3291840"/>
          </a:xfrm>
          <a:custGeom>
            <a:avLst/>
            <a:gdLst>
              <a:gd name="connsiteX0" fmla="*/ 0 w 7829550"/>
              <a:gd name="connsiteY0" fmla="*/ 3291840 h 3291840"/>
              <a:gd name="connsiteX1" fmla="*/ 3943350 w 7829550"/>
              <a:gd name="connsiteY1" fmla="*/ 2628900 h 3291840"/>
              <a:gd name="connsiteX2" fmla="*/ 7829550 w 7829550"/>
              <a:gd name="connsiteY2" fmla="*/ 0 h 3291840"/>
              <a:gd name="connsiteX0" fmla="*/ 0 w 7829550"/>
              <a:gd name="connsiteY0" fmla="*/ 3291840 h 3291840"/>
              <a:gd name="connsiteX1" fmla="*/ 3943350 w 7829550"/>
              <a:gd name="connsiteY1" fmla="*/ 2628900 h 3291840"/>
              <a:gd name="connsiteX2" fmla="*/ 7829550 w 7829550"/>
              <a:gd name="connsiteY2" fmla="*/ 0 h 3291840"/>
              <a:gd name="connsiteX0" fmla="*/ 0 w 7829550"/>
              <a:gd name="connsiteY0" fmla="*/ 3291840 h 3291840"/>
              <a:gd name="connsiteX1" fmla="*/ 3943350 w 7829550"/>
              <a:gd name="connsiteY1" fmla="*/ 2628900 h 3291840"/>
              <a:gd name="connsiteX2" fmla="*/ 7829550 w 7829550"/>
              <a:gd name="connsiteY2" fmla="*/ 0 h 3291840"/>
              <a:gd name="connsiteX0" fmla="*/ 0 w 7829550"/>
              <a:gd name="connsiteY0" fmla="*/ 3291840 h 3291840"/>
              <a:gd name="connsiteX1" fmla="*/ 3943350 w 7829550"/>
              <a:gd name="connsiteY1" fmla="*/ 2628900 h 3291840"/>
              <a:gd name="connsiteX2" fmla="*/ 7829550 w 7829550"/>
              <a:gd name="connsiteY2" fmla="*/ 0 h 3291840"/>
              <a:gd name="connsiteX0" fmla="*/ 0 w 7829550"/>
              <a:gd name="connsiteY0" fmla="*/ 3291840 h 3291840"/>
              <a:gd name="connsiteX1" fmla="*/ 3943350 w 7829550"/>
              <a:gd name="connsiteY1" fmla="*/ 2628900 h 3291840"/>
              <a:gd name="connsiteX2" fmla="*/ 7829550 w 7829550"/>
              <a:gd name="connsiteY2" fmla="*/ 0 h 329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9550" h="3291840">
                <a:moveTo>
                  <a:pt x="0" y="3291840"/>
                </a:moveTo>
                <a:cubicBezTo>
                  <a:pt x="1360170" y="3230880"/>
                  <a:pt x="2651760" y="2987040"/>
                  <a:pt x="3943350" y="2628900"/>
                </a:cubicBezTo>
                <a:cubicBezTo>
                  <a:pt x="5547360" y="1935480"/>
                  <a:pt x="7242810" y="1687830"/>
                  <a:pt x="782955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83E8BCC-220B-FE4E-AE65-5B2E0D2040C2}"/>
              </a:ext>
            </a:extLst>
          </p:cNvPr>
          <p:cNvSpPr/>
          <p:nvPr/>
        </p:nvSpPr>
        <p:spPr>
          <a:xfrm>
            <a:off x="2183130" y="514350"/>
            <a:ext cx="7840980" cy="2045970"/>
          </a:xfrm>
          <a:custGeom>
            <a:avLst/>
            <a:gdLst>
              <a:gd name="connsiteX0" fmla="*/ 0 w 7840980"/>
              <a:gd name="connsiteY0" fmla="*/ 2045970 h 2045970"/>
              <a:gd name="connsiteX1" fmla="*/ 7840980 w 7840980"/>
              <a:gd name="connsiteY1" fmla="*/ 0 h 2045970"/>
              <a:gd name="connsiteX0" fmla="*/ 0 w 7840980"/>
              <a:gd name="connsiteY0" fmla="*/ 2045970 h 2045970"/>
              <a:gd name="connsiteX1" fmla="*/ 7840980 w 7840980"/>
              <a:gd name="connsiteY1" fmla="*/ 0 h 2045970"/>
              <a:gd name="connsiteX0" fmla="*/ 0 w 7840980"/>
              <a:gd name="connsiteY0" fmla="*/ 2045970 h 2045970"/>
              <a:gd name="connsiteX1" fmla="*/ 7840980 w 7840980"/>
              <a:gd name="connsiteY1" fmla="*/ 0 h 2045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40980" h="2045970">
                <a:moveTo>
                  <a:pt x="0" y="2045970"/>
                </a:moveTo>
                <a:cubicBezTo>
                  <a:pt x="2830830" y="-30480"/>
                  <a:pt x="4495800" y="64770"/>
                  <a:pt x="784098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5D6322-746F-644B-AFAF-2CFB522D0C42}"/>
              </a:ext>
            </a:extLst>
          </p:cNvPr>
          <p:cNvSpPr txBox="1"/>
          <p:nvPr/>
        </p:nvSpPr>
        <p:spPr>
          <a:xfrm rot="19662480">
            <a:off x="1894884" y="1460732"/>
            <a:ext cx="21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Brakes – Dry Runway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3058F9-9151-9A48-8AA9-032B4C27BE51}"/>
              </a:ext>
            </a:extLst>
          </p:cNvPr>
          <p:cNvSpPr txBox="1"/>
          <p:nvPr/>
        </p:nvSpPr>
        <p:spPr>
          <a:xfrm rot="19662480">
            <a:off x="7424659" y="2609970"/>
            <a:ext cx="215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Brakes – 0.25” Water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A06AAD-E575-0941-8B86-66C5B1A61CAC}"/>
              </a:ext>
            </a:extLst>
          </p:cNvPr>
          <p:cNvSpPr txBox="1"/>
          <p:nvPr/>
        </p:nvSpPr>
        <p:spPr>
          <a:xfrm>
            <a:off x="8259282" y="4352970"/>
            <a:ext cx="1730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Brakes – Wet Ice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91689-88E6-D640-BC02-0A7D160501D6}"/>
              </a:ext>
            </a:extLst>
          </p:cNvPr>
          <p:cNvSpPr txBox="1"/>
          <p:nvPr/>
        </p:nvSpPr>
        <p:spPr>
          <a:xfrm rot="521513">
            <a:off x="6870027" y="5160390"/>
            <a:ext cx="191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Aerodynamic Drag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E46C59-0120-204C-8C23-3EE50E3BEC76}"/>
              </a:ext>
            </a:extLst>
          </p:cNvPr>
          <p:cNvSpPr txBox="1"/>
          <p:nvPr/>
        </p:nvSpPr>
        <p:spPr>
          <a:xfrm rot="1825603">
            <a:off x="4838168" y="2275390"/>
            <a:ext cx="1571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Reverse Thrust</a:t>
            </a:r>
          </a:p>
        </p:txBody>
      </p:sp>
    </p:spTree>
    <p:extLst>
      <p:ext uri="{BB962C8B-B14F-4D97-AF65-F5344CB8AC3E}">
        <p14:creationId xmlns:p14="http://schemas.microsoft.com/office/powerpoint/2010/main" val="36024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Albright</dc:creator>
  <cp:lastModifiedBy>James Albright</cp:lastModifiedBy>
  <cp:revision>3</cp:revision>
  <dcterms:created xsi:type="dcterms:W3CDTF">2018-09-04T13:05:22Z</dcterms:created>
  <dcterms:modified xsi:type="dcterms:W3CDTF">2018-09-04T13:33:32Z</dcterms:modified>
</cp:coreProperties>
</file>